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7" r:id="rId2"/>
    <p:sldId id="265" r:id="rId3"/>
    <p:sldId id="271" r:id="rId4"/>
    <p:sldId id="257" r:id="rId5"/>
    <p:sldId id="272" r:id="rId6"/>
    <p:sldId id="273" r:id="rId7"/>
    <p:sldId id="260" r:id="rId8"/>
    <p:sldId id="274" r:id="rId9"/>
    <p:sldId id="275" r:id="rId10"/>
    <p:sldId id="276" r:id="rId11"/>
    <p:sldId id="262" r:id="rId12"/>
    <p:sldId id="268" r:id="rId13"/>
    <p:sldId id="263" r:id="rId14"/>
    <p:sldId id="266" r:id="rId15"/>
    <p:sldId id="269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7920B9-DAFC-447F-96EC-0EDFE79CB23A}" type="datetimeFigureOut">
              <a:rPr lang="ru-RU" smtClean="0"/>
              <a:pPr/>
              <a:t>10.09.2014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38340F-6AB4-4571-B6BA-BDD1E336BF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171306&amp;st.layer.photoId=585663171306&amp;st.layer.happening=off&amp;st.layer.limitedUi=false&amp;st.layer.epm=off&amp;st.layer.photoAlbumId=585646646250&amp;st.cmd=friendAlbumPhotos&amp;st.albumId=585646646250&amp;st.friendId=566973330154&amp;st._aid=FriendAlbumPhotos_Photos_OverPhoto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013610&amp;st.layer.photoId=585663013610&amp;st.layer.happening=off&amp;st.layer.limitedUi=false&amp;st.layer.epm=off&amp;st.layer.photoAlbumId=585646646250&amp;st.cmd=friendAlbumPhotos&amp;st.albumId=585646646250&amp;st.lastelem=1963&amp;st.friendId=566973330154&amp;st._aid=FriendAlbumPhotos_Photos_OverPhoto" TargetMode="Externa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46974186&amp;st.layer.photoId=585646974186&amp;st.layer.happening=off&amp;st.layer.limitedUi=false&amp;st.layer.epm=off&amp;st.layer.photoAlbumId=585646646250&amp;st.cmd=friendAlbumPhotos&amp;st.albumId=585646646250&amp;st.lastelem=102&amp;st.friendId=566973330154&amp;st._aid=FriendAlbumPhotos_Photos_OverPhoto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46939114&amp;st.layer.photoId=585646939114&amp;st.layer.happening=off&amp;st.layer.limitedUi=false&amp;st.layer.epm=off&amp;st.layer.photoAlbumId=585646646250&amp;st.cmd=friendAlbumPhotos&amp;st.albumId=585646646250&amp;st.lastelem=102&amp;st.friendId=566973330154&amp;st._aid=FriendAlbumPhotos_Photos_OverPhoto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46676458&amp;st.layer.photoId=585646676458&amp;st.layer.happening=off&amp;st.layer.limitedUi=false&amp;st.layer.epm=off&amp;st.layer.photoAlbumId=585646646250&amp;st.cmd=friendAlbumPhotos&amp;st.albumId=585646646250&amp;st.lastelem=102&amp;st.friendId=566973330154&amp;st._aid=FriendAlbumPhotos_Photos_OverPhoto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47831530&amp;st.layer.photoId=585647831530&amp;st.layer.happening=off&amp;st.layer.limitedUi=false&amp;st.layer.epm=off&amp;st.layer.photoAlbumId=585646646250&amp;st.cmd=friendAlbumPhotos&amp;st.albumId=585646646250&amp;st.lastelem=102&amp;st.friendId=566973330154&amp;st._aid=FriendAlbumPhotos_Photos_OverPhoto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607018&amp;st.layer.photoId=585663607018&amp;st.layer.happening=off&amp;st.layer.limitedUi=false&amp;st.layer.epm=off&amp;st.layer.photoAlbumId=585646646250&amp;st.cmd=friendPhotos&amp;st.friendId=566973330154&amp;st._aid=FriendPhotos_Photos_OverPhoto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603178&amp;st.layer.photoId=585663603178&amp;st.layer.happening=off&amp;st.layer.limitedUi=false&amp;st.layer.epm=off&amp;st.layer.photoAlbumId=585646646250&amp;st.cmd=friendPhotos&amp;st.friendId=566973330154&amp;st._aid=FriendPhotos_Photos_OverPhoto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581418&amp;st.layer.photoId=585663581418&amp;st.layer.happening=off&amp;st.layer.limitedUi=false&amp;st.layer.epm=off&amp;st.layer.photoAlbumId=585646646250&amp;st.cmd=friendAlbumPhotos&amp;st.albumId=585646646250&amp;st.friendId=566973330154&amp;st._aid=FriendAlbumPhotos_Photos_OverPhoto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586282&amp;st.layer.photoId=585663586282&amp;st.layer.happening=off&amp;st.layer.limitedUi=false&amp;st.layer.epm=off&amp;st.layer.photoAlbumId=585646646250&amp;st.cmd=friendAlbumPhotos&amp;st.albumId=585646646250&amp;st.friendId=566973330154&amp;st._aid=FriendAlbumPhotos_Photos_OverPhoto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218666&amp;st.layer.photoId=585663218666&amp;st.layer.happening=off&amp;st.layer.limitedUi=false&amp;st.layer.epm=off&amp;st.layer.photoAlbumId=585646646250&amp;st.cmd=friendAlbumPhotos&amp;st.albumId=585646646250&amp;st.friendId=566973330154&amp;st._aid=FriendAlbumPhotos_Photos_OverPhoto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187434&amp;st.layer.photoId=585663187434&amp;st.layer.happening=off&amp;st.layer.limitedUi=false&amp;st.layer.epm=off&amp;st.layer.photoAlbumId=585646646250&amp;st.cmd=friendAlbumPhotos&amp;st.albumId=585646646250&amp;st.friendId=566973330154&amp;st._aid=FriendAlbumPhotos_Photos_OverPhoto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207914&amp;st.layer.photoId=585663207914&amp;st.layer.happening=off&amp;st.layer.limitedUi=false&amp;st.layer.epm=off&amp;st.layer.photoAlbumId=585646646250&amp;st.cmd=friendAlbumPhotos&amp;st.albumId=585646646250&amp;st.friendId=566973330154&amp;st._aid=FriendAlbumPhotos_Photos_OverPhot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077354&amp;st.layer.photoId=585663077354&amp;st.layer.happening=off&amp;st.layer.limitedUi=false&amp;st.layer.epm=off&amp;st.layer.photoAlbumId=585646646250&amp;st.cmd=friendAlbumPhotos&amp;st.albumId=585646646250&amp;st.lastelem=1963&amp;st.friendId=566973330154&amp;st._aid=FriendAlbumPhotos_Photos_OverPhoto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054826&amp;st.layer.photoId=585663054826&amp;st.layer.happening=off&amp;st.layer.limitedUi=false&amp;st.layer.epm=off&amp;st.layer.photoAlbumId=585646646250&amp;st.cmd=friendAlbumPhotos&amp;st.albumId=585646646250&amp;st.lastelem=1963&amp;st.friendId=566973330154&amp;st._aid=FriendAlbumPhotos_Photos_OverPhot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4796650&amp;st.layer.photoId=585664796650&amp;st.layer.happening=off&amp;st.layer.limitedUi=false&amp;st.layer.epm=off&amp;st.layer.photoAlbumId=585646646250&amp;st.cmd=friendAlbumPhotos&amp;st.albumId=585646646250&amp;st.lastelem=1963&amp;st.friendId=566973330154&amp;st._aid=FriendAlbumPhotos_Photos_OverPhoto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odnoklassniki.ru/dk?cmd=PopLayerPhoto&amp;st.layer.cmd=PopLayerPhotoOuter&amp;st.layer.revNav=off&amp;st.layer.showNav=on&amp;st.layer.opl=off&amp;st.layer.type=FRIEND&amp;st.layer.navStartPhotoId=585663042282&amp;st.layer.photoId=585663042282&amp;st.layer.happening=off&amp;st.layer.limitedUi=false&amp;st.layer.epm=off&amp;st.layer.photoAlbumId=585646646250&amp;st.cmd=friendAlbumPhotos&amp;st.albumId=585646646250&amp;st.lastelem=1963&amp;st.friendId=566973330154&amp;st._aid=FriendAlbumPhotos_Photos_OverPhoto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857224" y="500042"/>
            <a:ext cx="7215238" cy="58579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ЖИТТЯ,  </a:t>
            </a:r>
          </a:p>
          <a:p>
            <a:pPr algn="ctr"/>
            <a:r>
              <a:rPr lang="uk-UA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ПРИСВЯЧЕНЕ </a:t>
            </a:r>
          </a:p>
          <a:p>
            <a:pPr algn="ctr"/>
            <a:r>
              <a:rPr lang="uk-UA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МИСТЕЦТВУ</a:t>
            </a:r>
          </a:p>
          <a:p>
            <a:pPr algn="ctr"/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ПАМ</a:t>
            </a:r>
            <a:r>
              <a:rPr lang="en-US" sz="3600" b="1" i="1" dirty="0" smtClean="0">
                <a:solidFill>
                  <a:srgbClr val="7030A0"/>
                </a:solidFill>
                <a:latin typeface="Baskerville Old Face" pitchFamily="18" charset="0"/>
                <a:cs typeface="Times New Roman" pitchFamily="18" charset="0"/>
              </a:rPr>
              <a:t>’</a:t>
            </a:r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ЯТІ  ВЕЛИКОГО МАЕСТРО –</a:t>
            </a:r>
          </a:p>
          <a:p>
            <a:pPr algn="ctr"/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МИХАЙЛА ДМИТРОВИЧА ГОРОШКА- </a:t>
            </a:r>
          </a:p>
          <a:p>
            <a:pPr algn="ctr"/>
            <a:r>
              <a:rPr lang="uk-UA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ПРИСВЯЧУЄТЬСЯ</a:t>
            </a:r>
            <a:endParaRPr lang="ru-RU" sz="36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itd3.mycdn.me/image?id=585663171306&amp;bid=585663171306&amp;t=13&amp;plc=WEB&amp;tkn=9gmwDNqeBCZX2S27AhaefqNkHqI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52"/>
            <a:ext cx="2405250" cy="3714776"/>
          </a:xfrm>
          <a:prstGeom prst="rect">
            <a:avLst/>
          </a:prstGeom>
          <a:noFill/>
        </p:spPr>
      </p:pic>
      <p:pic>
        <p:nvPicPr>
          <p:cNvPr id="3" name="Picture 2" descr="http://itd3.mycdn.me/image?id=585663149290&amp;bid=585663149290&amp;t=13&amp;plc=WEB&amp;tkn=h1lC1EzvQt1q3avaWAVcQBOGGf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285728"/>
            <a:ext cx="3981478" cy="2714644"/>
          </a:xfrm>
          <a:prstGeom prst="rect">
            <a:avLst/>
          </a:prstGeom>
          <a:noFill/>
        </p:spPr>
      </p:pic>
      <p:pic>
        <p:nvPicPr>
          <p:cNvPr id="4" name="Picture 10" descr="http://itd3.mycdn.me/image?id=585663013610&amp;bid=585663013610&amp;t=13&amp;plc=WEB&amp;tkn=HPnyso2e7mV3c3FSSgBiq82oz0Y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2066" y="3155154"/>
            <a:ext cx="3857652" cy="32147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4429132"/>
            <a:ext cx="3857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6">
                    <a:lumMod val="50000"/>
                  </a:schemeClr>
                </a:solidFill>
              </a:rPr>
              <a:t>МУЗИКА – ЦЕ  ЖИТТЯ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http://itd3.mycdn.me/image?id=585662899946&amp;bid=585662899946&amp;t=13&amp;plc=WEB&amp;tkn=jSu4EU5XBBnYVA_D57D7UnyCIY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500042"/>
            <a:ext cx="2714644" cy="5640429"/>
          </a:xfrm>
          <a:prstGeom prst="rect">
            <a:avLst/>
          </a:prstGeom>
          <a:noFill/>
        </p:spPr>
      </p:pic>
      <p:pic>
        <p:nvPicPr>
          <p:cNvPr id="19464" name="Picture 8" descr="http://itd3.mycdn.me/image?id=585653733098&amp;bid=585653733098&amp;t=13&amp;plc=WEB&amp;tkn=4ZJs_OJGHRhx_6moxId44_GrpO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428604"/>
            <a:ext cx="3714776" cy="2786082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428992" y="3714751"/>
            <a:ext cx="51435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2060"/>
                </a:solidFill>
              </a:rPr>
              <a:t>З</a:t>
            </a:r>
            <a:r>
              <a:rPr lang="ru-RU" sz="2400" dirty="0" smtClean="0">
                <a:solidFill>
                  <a:srgbClr val="002060"/>
                </a:solidFill>
              </a:rPr>
              <a:t>а яку справу </a:t>
            </a:r>
            <a:r>
              <a:rPr lang="ru-RU" sz="2400" dirty="0" err="1" smtClean="0">
                <a:solidFill>
                  <a:srgbClr val="002060"/>
                </a:solidFill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</a:rPr>
              <a:t> не </a:t>
            </a:r>
            <a:r>
              <a:rPr lang="ru-RU" sz="2400" dirty="0" err="1" smtClean="0">
                <a:solidFill>
                  <a:srgbClr val="002060"/>
                </a:solidFill>
              </a:rPr>
              <a:t>брався</a:t>
            </a:r>
            <a:r>
              <a:rPr lang="ru-RU" sz="2400" dirty="0" smtClean="0">
                <a:solidFill>
                  <a:srgbClr val="002060"/>
                </a:solidFill>
              </a:rPr>
              <a:t> – </a:t>
            </a:r>
            <a:r>
              <a:rPr lang="ru-RU" sz="2400" dirty="0" err="1" smtClean="0">
                <a:solidFill>
                  <a:srgbClr val="002060"/>
                </a:solidFill>
              </a:rPr>
              <a:t>чи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керував</a:t>
            </a:r>
            <a:r>
              <a:rPr lang="ru-RU" sz="2400" dirty="0" smtClean="0">
                <a:solidFill>
                  <a:srgbClr val="002060"/>
                </a:solidFill>
              </a:rPr>
              <a:t> хором, </a:t>
            </a:r>
            <a:r>
              <a:rPr lang="ru-RU" sz="2400" dirty="0" err="1" smtClean="0">
                <a:solidFill>
                  <a:srgbClr val="002060"/>
                </a:solidFill>
              </a:rPr>
              <a:t>чи</a:t>
            </a:r>
            <a:r>
              <a:rPr lang="ru-RU" sz="2400" dirty="0" smtClean="0">
                <a:solidFill>
                  <a:srgbClr val="002060"/>
                </a:solidFill>
              </a:rPr>
              <a:t> ансамблем, </a:t>
            </a:r>
            <a:r>
              <a:rPr lang="ru-RU" sz="2400" dirty="0" err="1" smtClean="0">
                <a:solidFill>
                  <a:srgbClr val="002060"/>
                </a:solidFill>
              </a:rPr>
              <a:t>чи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пробував</a:t>
            </a:r>
            <a:r>
              <a:rPr lang="ru-RU" sz="2400" dirty="0" smtClean="0">
                <a:solidFill>
                  <a:srgbClr val="002060"/>
                </a:solidFill>
              </a:rPr>
              <a:t> себе </a:t>
            </a:r>
            <a:r>
              <a:rPr lang="ru-RU" sz="2400" dirty="0" err="1" smtClean="0">
                <a:solidFill>
                  <a:srgbClr val="002060"/>
                </a:solidFill>
              </a:rPr>
              <a:t>вокалістом</a:t>
            </a:r>
            <a:r>
              <a:rPr lang="ru-RU" sz="2400" dirty="0" smtClean="0">
                <a:solidFill>
                  <a:srgbClr val="002060"/>
                </a:solidFill>
              </a:rPr>
              <a:t> – </a:t>
            </a:r>
            <a:r>
              <a:rPr lang="ru-RU" sz="2400" dirty="0" err="1" smtClean="0">
                <a:solidFill>
                  <a:srgbClr val="002060"/>
                </a:solidFill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віддавався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сповна</a:t>
            </a:r>
            <a:r>
              <a:rPr lang="ru-RU" sz="2400" dirty="0" smtClean="0">
                <a:solidFill>
                  <a:srgbClr val="002060"/>
                </a:solidFill>
              </a:rPr>
              <a:t>. За </a:t>
            </a:r>
            <a:r>
              <a:rPr lang="ru-RU" sz="2400" dirty="0" err="1" smtClean="0">
                <a:solidFill>
                  <a:srgbClr val="002060"/>
                </a:solidFill>
              </a:rPr>
              <a:t>довгі</a:t>
            </a:r>
            <a:r>
              <a:rPr lang="ru-RU" sz="2400" dirty="0" smtClean="0">
                <a:solidFill>
                  <a:srgbClr val="002060"/>
                </a:solidFill>
              </a:rPr>
              <a:t> роки </a:t>
            </a:r>
            <a:r>
              <a:rPr lang="ru-RU" sz="2400" dirty="0" err="1" smtClean="0">
                <a:solidFill>
                  <a:srgbClr val="002060"/>
                </a:solidFill>
              </a:rPr>
              <a:t>роботи</a:t>
            </a:r>
            <a:r>
              <a:rPr lang="ru-RU" sz="2400" dirty="0" smtClean="0">
                <a:solidFill>
                  <a:srgbClr val="002060"/>
                </a:solidFill>
              </a:rPr>
              <a:t> в </a:t>
            </a:r>
            <a:r>
              <a:rPr lang="ru-RU" sz="2400" dirty="0" err="1" smtClean="0">
                <a:solidFill>
                  <a:srgbClr val="002060"/>
                </a:solidFill>
              </a:rPr>
              <a:t>школі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він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навчив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сотні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юних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гайсинчан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любові</a:t>
            </a:r>
            <a:r>
              <a:rPr lang="ru-RU" sz="2400" dirty="0" smtClean="0">
                <a:solidFill>
                  <a:srgbClr val="002060"/>
                </a:solidFill>
              </a:rPr>
              <a:t> до </a:t>
            </a:r>
            <a:r>
              <a:rPr lang="ru-RU" sz="2400" dirty="0" err="1" smtClean="0">
                <a:solidFill>
                  <a:srgbClr val="002060"/>
                </a:solidFill>
              </a:rPr>
              <a:t>української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пісні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до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народної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творчості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td3.mycdn.me/image?id=585662978282&amp;bid=585662978282&amp;t=13&amp;plc=WEB&amp;tkn=_5AAv4tmINl8L0ZU8oeb6Arzp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4476781" cy="3429024"/>
          </a:xfrm>
          <a:prstGeom prst="rect">
            <a:avLst/>
          </a:prstGeom>
          <a:noFill/>
        </p:spPr>
      </p:pic>
      <p:pic>
        <p:nvPicPr>
          <p:cNvPr id="5" name="Picture 4" descr="http://itd3.mycdn.me/image?id=585653460202&amp;bid=585653460202&amp;t=13&amp;plc=WEB&amp;tkn=CNtTIXpzmHlBGAr8Kh1RYnwwrV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2928934"/>
            <a:ext cx="5221324" cy="3714776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0" y="3571876"/>
            <a:ext cx="3714744" cy="29289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ru-RU" sz="2000" dirty="0" smtClean="0">
                <a:solidFill>
                  <a:srgbClr val="002060"/>
                </a:solidFill>
              </a:rPr>
              <a:t>            </a:t>
            </a:r>
            <a:r>
              <a:rPr lang="ru-RU" sz="2000" dirty="0" err="1" smtClean="0">
                <a:solidFill>
                  <a:srgbClr val="002060"/>
                </a:solidFill>
              </a:rPr>
              <a:t>Саме</a:t>
            </a:r>
            <a:r>
              <a:rPr lang="ru-RU" sz="2000" dirty="0" smtClean="0">
                <a:solidFill>
                  <a:srgbClr val="002060"/>
                </a:solidFill>
              </a:rPr>
              <a:t> Михайло Горошко </a:t>
            </a:r>
            <a:r>
              <a:rPr lang="ru-RU" sz="2000" dirty="0" err="1" smtClean="0">
                <a:solidFill>
                  <a:srgbClr val="002060"/>
                </a:solidFill>
              </a:rPr>
              <a:t>відкрив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нову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сторінку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пісенного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доробку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Гната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Танцюри</a:t>
            </a:r>
            <a:r>
              <a:rPr lang="ru-RU" sz="2000" dirty="0" smtClean="0">
                <a:solidFill>
                  <a:srgbClr val="002060"/>
                </a:solidFill>
              </a:rPr>
              <a:t>, взяв до репертуару твори фольклориста-земляка, </a:t>
            </a:r>
            <a:r>
              <a:rPr lang="ru-RU" sz="2000" dirty="0" err="1" smtClean="0">
                <a:solidFill>
                  <a:srgbClr val="002060"/>
                </a:solidFill>
              </a:rPr>
              <a:t>пропагував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народні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пісні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Гайсинщини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itd3.mycdn.me/image?id=585646974186&amp;bid=585646974186&amp;t=13&amp;plc=WEB&amp;tkn=01-XK815yz-ABW4VwcJeKjGcbu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3" y="357166"/>
            <a:ext cx="5238784" cy="39290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142976" y="4429131"/>
            <a:ext cx="75724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i="1" dirty="0" smtClean="0">
                <a:solidFill>
                  <a:srgbClr val="002060"/>
                </a:solidFill>
              </a:rPr>
              <a:t>Великий талант </a:t>
            </a:r>
            <a:r>
              <a:rPr lang="ru-RU" sz="2400" i="1" dirty="0" err="1" smtClean="0">
                <a:solidFill>
                  <a:srgbClr val="002060"/>
                </a:solidFill>
              </a:rPr>
              <a:t>Михайла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Дмитровича</a:t>
            </a:r>
            <a:r>
              <a:rPr lang="ru-RU" sz="2400" i="1" dirty="0" smtClean="0">
                <a:solidFill>
                  <a:srgbClr val="002060"/>
                </a:solidFill>
              </a:rPr>
              <a:t>, як </a:t>
            </a:r>
            <a:r>
              <a:rPr lang="ru-RU" sz="2400" i="1" dirty="0" err="1" smtClean="0">
                <a:solidFill>
                  <a:srgbClr val="002060"/>
                </a:solidFill>
              </a:rPr>
              <a:t>музиканта</a:t>
            </a:r>
            <a:r>
              <a:rPr lang="ru-RU" sz="2400" i="1" dirty="0" smtClean="0">
                <a:solidFill>
                  <a:srgbClr val="002060"/>
                </a:solidFill>
              </a:rPr>
              <a:t>, </a:t>
            </a:r>
            <a:r>
              <a:rPr lang="ru-RU" sz="2400" i="1" dirty="0" err="1" smtClean="0">
                <a:solidFill>
                  <a:srgbClr val="002060"/>
                </a:solidFill>
              </a:rPr>
              <a:t>любов</a:t>
            </a:r>
            <a:r>
              <a:rPr lang="ru-RU" sz="2400" i="1" dirty="0" smtClean="0">
                <a:solidFill>
                  <a:srgbClr val="002060"/>
                </a:solidFill>
              </a:rPr>
              <a:t> до людей, </a:t>
            </a:r>
            <a:r>
              <a:rPr lang="ru-RU" sz="2400" i="1" dirty="0" err="1" smtClean="0">
                <a:solidFill>
                  <a:srgbClr val="002060"/>
                </a:solidFill>
              </a:rPr>
              <a:t>організаторські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здібності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впродовж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багатьох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десятиліть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дарували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незабутні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вершини</a:t>
            </a:r>
            <a:r>
              <a:rPr lang="ru-RU" sz="2400" i="1" dirty="0" smtClean="0">
                <a:solidFill>
                  <a:srgbClr val="002060"/>
                </a:solidFill>
              </a:rPr>
              <a:t> хорового </a:t>
            </a:r>
            <a:r>
              <a:rPr lang="ru-RU" sz="2400" i="1" dirty="0" err="1" smtClean="0">
                <a:solidFill>
                  <a:srgbClr val="002060"/>
                </a:solidFill>
              </a:rPr>
              <a:t>мистецтва</a:t>
            </a:r>
            <a:r>
              <a:rPr lang="ru-RU" sz="2400" i="1" dirty="0" smtClean="0">
                <a:solidFill>
                  <a:srgbClr val="002060"/>
                </a:solidFill>
              </a:rPr>
              <a:t> та </a:t>
            </a:r>
            <a:r>
              <a:rPr lang="ru-RU" sz="2400" i="1" dirty="0" err="1" smtClean="0">
                <a:solidFill>
                  <a:srgbClr val="002060"/>
                </a:solidFill>
              </a:rPr>
              <a:t>духової</a:t>
            </a:r>
            <a:r>
              <a:rPr lang="ru-RU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 err="1" smtClean="0">
                <a:solidFill>
                  <a:srgbClr val="002060"/>
                </a:solidFill>
              </a:rPr>
              <a:t>музики</a:t>
            </a:r>
            <a:r>
              <a:rPr lang="ru-RU" sz="2400" i="1" dirty="0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ttp://itd3.mycdn.me/image?id=585646939114&amp;bid=585646939114&amp;t=13&amp;plc=WEB&amp;tkn=K2CPhOqzUyIY3cFWFSI8BNGL9n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2072" y="1500174"/>
            <a:ext cx="5051928" cy="400052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357166"/>
            <a:ext cx="3857652" cy="4643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dirty="0" smtClean="0">
                <a:solidFill>
                  <a:srgbClr val="002060"/>
                </a:solidFill>
              </a:rPr>
              <a:t>    </a:t>
            </a:r>
            <a:r>
              <a:rPr lang="ru-RU" sz="2400" dirty="0" err="1" smtClean="0">
                <a:solidFill>
                  <a:srgbClr val="002060"/>
                </a:solidFill>
              </a:rPr>
              <a:t>Вшановуючи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святу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пам’ять</a:t>
            </a:r>
            <a:r>
              <a:rPr lang="ru-RU" sz="2400" dirty="0" smtClean="0">
                <a:solidFill>
                  <a:srgbClr val="002060"/>
                </a:solidFill>
              </a:rPr>
              <a:t> про </a:t>
            </a:r>
            <a:r>
              <a:rPr lang="ru-RU" sz="2400" dirty="0" err="1" smtClean="0">
                <a:solidFill>
                  <a:srgbClr val="002060"/>
                </a:solidFill>
              </a:rPr>
              <a:t>цю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творчу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просту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натхненну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музикою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людину</a:t>
            </a:r>
            <a:r>
              <a:rPr lang="ru-RU" sz="2400" dirty="0" smtClean="0">
                <a:solidFill>
                  <a:srgbClr val="002060"/>
                </a:solidFill>
              </a:rPr>
              <a:t>, яка так любила </a:t>
            </a:r>
            <a:r>
              <a:rPr lang="ru-RU" sz="2400" dirty="0" err="1" smtClean="0">
                <a:solidFill>
                  <a:srgbClr val="002060"/>
                </a:solidFill>
              </a:rPr>
              <a:t>життя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зробила</a:t>
            </a:r>
            <a:r>
              <a:rPr lang="ru-RU" sz="2400" dirty="0" smtClean="0">
                <a:solidFill>
                  <a:srgbClr val="002060"/>
                </a:solidFill>
              </a:rPr>
              <a:t> так </a:t>
            </a:r>
            <a:r>
              <a:rPr lang="ru-RU" sz="2400" dirty="0" err="1" smtClean="0">
                <a:solidFill>
                  <a:srgbClr val="002060"/>
                </a:solidFill>
              </a:rPr>
              <a:t>багато</a:t>
            </a:r>
            <a:r>
              <a:rPr lang="ru-RU" sz="2400" dirty="0" smtClean="0">
                <a:solidFill>
                  <a:srgbClr val="002060"/>
                </a:solidFill>
              </a:rPr>
              <a:t> для </a:t>
            </a:r>
            <a:r>
              <a:rPr lang="ru-RU" sz="2400" dirty="0" err="1" smtClean="0">
                <a:solidFill>
                  <a:srgbClr val="002060"/>
                </a:solidFill>
              </a:rPr>
              <a:t>культури</a:t>
            </a:r>
            <a:r>
              <a:rPr lang="ru-RU" sz="2400" dirty="0" smtClean="0">
                <a:solidFill>
                  <a:srgbClr val="002060"/>
                </a:solidFill>
              </a:rPr>
              <a:t> Гайсинщини,12  </a:t>
            </a:r>
            <a:r>
              <a:rPr lang="ru-RU" sz="2400" dirty="0" err="1" smtClean="0">
                <a:solidFill>
                  <a:srgbClr val="002060"/>
                </a:solidFill>
              </a:rPr>
              <a:t>вересня</a:t>
            </a:r>
            <a:r>
              <a:rPr lang="ru-RU" sz="2400" dirty="0" smtClean="0">
                <a:solidFill>
                  <a:srgbClr val="002060"/>
                </a:solidFill>
              </a:rPr>
              <a:t> 2013 року </a:t>
            </a:r>
            <a:r>
              <a:rPr lang="ru-RU" sz="2400" dirty="0" err="1" smtClean="0">
                <a:solidFill>
                  <a:srgbClr val="002060"/>
                </a:solidFill>
              </a:rPr>
              <a:t>відбулося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урочисте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відкриття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меморіальної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дошки</a:t>
            </a:r>
            <a:r>
              <a:rPr lang="ru-RU" sz="2400" dirty="0" smtClean="0">
                <a:solidFill>
                  <a:srgbClr val="002060"/>
                </a:solidFill>
              </a:rPr>
              <a:t>, яка </a:t>
            </a:r>
            <a:r>
              <a:rPr lang="ru-RU" sz="2400" dirty="0" err="1" smtClean="0">
                <a:solidFill>
                  <a:srgbClr val="002060"/>
                </a:solidFill>
              </a:rPr>
              <a:t>прикрашає</a:t>
            </a:r>
            <a:r>
              <a:rPr lang="ru-RU" sz="2400" dirty="0" smtClean="0">
                <a:solidFill>
                  <a:srgbClr val="002060"/>
                </a:solidFill>
              </a:rPr>
              <a:t> фасад </a:t>
            </a:r>
            <a:r>
              <a:rPr lang="ru-RU" sz="2400" dirty="0" err="1" smtClean="0">
                <a:solidFill>
                  <a:srgbClr val="002060"/>
                </a:solidFill>
              </a:rPr>
              <a:t>Гайсинського</a:t>
            </a:r>
            <a:r>
              <a:rPr lang="ru-RU" sz="2400" dirty="0" smtClean="0">
                <a:solidFill>
                  <a:srgbClr val="002060"/>
                </a:solidFill>
              </a:rPr>
              <a:t> РБК.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itd3.mycdn.me/image?id=585646676458&amp;bid=585646676458&amp;t=13&amp;plc=WEB&amp;tkn=4fpIKS77exeY8eaqdRLBb-E5t-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357166"/>
            <a:ext cx="4000528" cy="311729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3786189"/>
            <a:ext cx="750099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solidFill>
                  <a:srgbClr val="C00000"/>
                </a:solidFill>
              </a:rPr>
              <a:t>Л</a:t>
            </a:r>
            <a:r>
              <a:rPr lang="ru-RU" sz="2400" dirty="0" err="1" smtClean="0">
                <a:solidFill>
                  <a:srgbClr val="C00000"/>
                </a:solidFill>
              </a:rPr>
              <a:t>ише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музика</a:t>
            </a:r>
            <a:r>
              <a:rPr lang="ru-RU" sz="2400" dirty="0" smtClean="0">
                <a:solidFill>
                  <a:srgbClr val="C00000"/>
                </a:solidFill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</a:rPr>
              <a:t>душі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твоїй</a:t>
            </a:r>
            <a:r>
              <a:rPr lang="ru-RU" sz="2400" dirty="0" smtClean="0">
                <a:solidFill>
                  <a:srgbClr val="C00000"/>
                </a:solidFill>
              </a:rPr>
              <a:t> луна.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 То </a:t>
            </a:r>
            <a:r>
              <a:rPr lang="ru-RU" sz="2400" dirty="0" err="1" smtClean="0">
                <a:solidFill>
                  <a:srgbClr val="C00000"/>
                </a:solidFill>
              </a:rPr>
              <a:t>спрагла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лагідна</a:t>
            </a:r>
            <a:r>
              <a:rPr lang="ru-RU" sz="2400" dirty="0" smtClean="0">
                <a:solidFill>
                  <a:srgbClr val="C00000"/>
                </a:solidFill>
              </a:rPr>
              <a:t>, а то печальна,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</a:rPr>
              <a:t> Але тобою </a:t>
            </a:r>
            <a:r>
              <a:rPr lang="ru-RU" sz="2400" dirty="0" err="1" smtClean="0">
                <a:solidFill>
                  <a:srgbClr val="C00000"/>
                </a:solidFill>
              </a:rPr>
              <a:t>випита</a:t>
            </a:r>
            <a:r>
              <a:rPr lang="ru-RU" sz="2400" dirty="0" smtClean="0">
                <a:solidFill>
                  <a:srgbClr val="C00000"/>
                </a:solidFill>
              </a:rPr>
              <a:t> до дна…</a:t>
            </a:r>
          </a:p>
          <a:p>
            <a:pPr algn="ctr"/>
            <a:r>
              <a:rPr lang="uk-UA" sz="4000" dirty="0" smtClean="0"/>
              <a:t>ВІЧНА ПАМ’ЯТЬ ТОБІ,  ДОРОГИЙ НАШ  МАЕСТРО!</a:t>
            </a:r>
            <a:endParaRPr lang="ru-RU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571536" y="1428736"/>
            <a:ext cx="105614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err="1" smtClean="0">
                <a:solidFill>
                  <a:srgbClr val="002060"/>
                </a:solidFill>
              </a:rPr>
              <a:t>Будьмо</a:t>
            </a:r>
            <a:r>
              <a:rPr lang="ru-RU" sz="4800" b="1" i="1" dirty="0" smtClean="0">
                <a:solidFill>
                  <a:srgbClr val="002060"/>
                </a:solidFill>
              </a:rPr>
              <a:t> ж </a:t>
            </a:r>
            <a:r>
              <a:rPr lang="ru-RU" sz="4800" b="1" i="1" dirty="0" err="1" smtClean="0">
                <a:solidFill>
                  <a:srgbClr val="002060"/>
                </a:solidFill>
              </a:rPr>
              <a:t>гідними</a:t>
            </a:r>
            <a:r>
              <a:rPr lang="ru-RU" sz="4800" b="1" i="1" dirty="0" smtClean="0">
                <a:solidFill>
                  <a:srgbClr val="002060"/>
                </a:solidFill>
              </a:rPr>
              <a:t> </a:t>
            </a:r>
            <a:endParaRPr lang="en-US" sz="4800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4800" b="1" i="1" dirty="0" err="1" smtClean="0">
                <a:solidFill>
                  <a:srgbClr val="002060"/>
                </a:solidFill>
              </a:rPr>
              <a:t>пам’яті</a:t>
            </a:r>
            <a:r>
              <a:rPr lang="ru-RU" sz="4800" b="1" i="1" dirty="0" smtClean="0">
                <a:solidFill>
                  <a:srgbClr val="002060"/>
                </a:solidFill>
              </a:rPr>
              <a:t> </a:t>
            </a:r>
            <a:r>
              <a:rPr lang="ru-RU" sz="4800" b="1" i="1" dirty="0" err="1" smtClean="0">
                <a:solidFill>
                  <a:srgbClr val="002060"/>
                </a:solidFill>
              </a:rPr>
              <a:t>великої</a:t>
            </a:r>
            <a:r>
              <a:rPr lang="ru-RU" sz="4800" b="1" i="1" dirty="0" smtClean="0">
                <a:solidFill>
                  <a:srgbClr val="002060"/>
                </a:solidFill>
              </a:rPr>
              <a:t> </a:t>
            </a:r>
            <a:r>
              <a:rPr lang="ru-RU" sz="4800" b="1" i="1" dirty="0" err="1" smtClean="0">
                <a:solidFill>
                  <a:srgbClr val="002060"/>
                </a:solidFill>
              </a:rPr>
              <a:t>людини</a:t>
            </a:r>
            <a:r>
              <a:rPr lang="ru-RU" sz="4800" b="1" i="1" dirty="0" smtClean="0">
                <a:solidFill>
                  <a:srgbClr val="002060"/>
                </a:solidFill>
              </a:rPr>
              <a:t>, </a:t>
            </a:r>
            <a:endParaRPr lang="en-US" sz="4800" b="1" i="1" dirty="0" smtClean="0">
              <a:solidFill>
                <a:srgbClr val="002060"/>
              </a:solidFill>
            </a:endParaRPr>
          </a:p>
          <a:p>
            <a:pPr algn="ctr"/>
            <a:r>
              <a:rPr lang="ru-RU" sz="4800" b="1" i="1" dirty="0" err="1" smtClean="0">
                <a:solidFill>
                  <a:srgbClr val="002060"/>
                </a:solidFill>
              </a:rPr>
              <a:t>вірного</a:t>
            </a:r>
            <a:r>
              <a:rPr lang="ru-RU" sz="4800" b="1" i="1" dirty="0" smtClean="0">
                <a:solidFill>
                  <a:srgbClr val="002060"/>
                </a:solidFill>
              </a:rPr>
              <a:t> </a:t>
            </a:r>
            <a:r>
              <a:rPr lang="ru-RU" sz="4800" b="1" i="1" dirty="0" err="1" smtClean="0">
                <a:solidFill>
                  <a:srgbClr val="002060"/>
                </a:solidFill>
              </a:rPr>
              <a:t>сина</a:t>
            </a:r>
            <a:r>
              <a:rPr lang="ru-RU" sz="4800" b="1" i="1" dirty="0" smtClean="0">
                <a:solidFill>
                  <a:srgbClr val="002060"/>
                </a:solidFill>
              </a:rPr>
              <a:t> </a:t>
            </a:r>
            <a:r>
              <a:rPr lang="ru-RU" sz="4800" b="1" i="1" dirty="0" err="1" smtClean="0">
                <a:solidFill>
                  <a:srgbClr val="002060"/>
                </a:solidFill>
              </a:rPr>
              <a:t>нашої</a:t>
            </a:r>
            <a:r>
              <a:rPr lang="ru-RU" sz="4800" b="1" i="1" dirty="0" smtClean="0">
                <a:solidFill>
                  <a:srgbClr val="002060"/>
                </a:solidFill>
              </a:rPr>
              <a:t> </a:t>
            </a:r>
            <a:r>
              <a:rPr lang="ru-RU" sz="4800" b="1" i="1" dirty="0" err="1" smtClean="0">
                <a:solidFill>
                  <a:srgbClr val="002060"/>
                </a:solidFill>
              </a:rPr>
              <a:t>землі</a:t>
            </a:r>
            <a:r>
              <a:rPr lang="ru-RU" sz="4800" b="1" i="1" dirty="0" smtClean="0">
                <a:solidFill>
                  <a:srgbClr val="002060"/>
                </a:solidFill>
              </a:rPr>
              <a:t>!</a:t>
            </a:r>
          </a:p>
          <a:p>
            <a:pPr algn="ctr"/>
            <a:endParaRPr lang="en-US" sz="3200" b="1" i="1" dirty="0" smtClean="0">
              <a:solidFill>
                <a:srgbClr val="0070C0"/>
              </a:solidFill>
            </a:endParaRPr>
          </a:p>
          <a:p>
            <a:pPr algn="ctr"/>
            <a:endParaRPr lang="en-US" sz="3200" b="1" i="1" dirty="0" smtClean="0">
              <a:solidFill>
                <a:srgbClr val="0070C0"/>
              </a:solidFill>
            </a:endParaRPr>
          </a:p>
          <a:p>
            <a:pPr algn="ctr"/>
            <a:r>
              <a:rPr lang="uk-UA" sz="3200" i="1" dirty="0" smtClean="0">
                <a:solidFill>
                  <a:srgbClr val="0070C0"/>
                </a:solidFill>
              </a:rPr>
              <a:t>ПРЕЗЕНТАЦІЮ </a:t>
            </a:r>
            <a:r>
              <a:rPr lang="uk-UA" sz="3200" i="1" dirty="0" smtClean="0">
                <a:solidFill>
                  <a:srgbClr val="0070C0"/>
                </a:solidFill>
              </a:rPr>
              <a:t>ПІДГОТУВАЛА </a:t>
            </a:r>
          </a:p>
          <a:p>
            <a:pPr algn="ctr"/>
            <a:r>
              <a:rPr lang="uk-UA" sz="3200" i="1" dirty="0" smtClean="0">
                <a:solidFill>
                  <a:srgbClr val="0070C0"/>
                </a:solidFill>
              </a:rPr>
              <a:t>УЧИТЕЛЬ СЗШ №4 </a:t>
            </a:r>
          </a:p>
          <a:p>
            <a:pPr algn="ctr"/>
            <a:r>
              <a:rPr lang="uk-UA" sz="3200" i="1" dirty="0" smtClean="0">
                <a:solidFill>
                  <a:srgbClr val="0070C0"/>
                </a:solidFill>
              </a:rPr>
              <a:t> </a:t>
            </a:r>
            <a:r>
              <a:rPr lang="uk-UA" sz="3200" i="1" dirty="0" err="1" smtClean="0">
                <a:solidFill>
                  <a:srgbClr val="0070C0"/>
                </a:solidFill>
              </a:rPr>
              <a:t>НЕМИРОВСЬКА</a:t>
            </a:r>
            <a:r>
              <a:rPr lang="uk-UA" sz="3200" i="1" dirty="0" smtClean="0">
                <a:solidFill>
                  <a:srgbClr val="0070C0"/>
                </a:solidFill>
              </a:rPr>
              <a:t>  НАТАЛІЯ ВІКТОРІВНА</a:t>
            </a:r>
          </a:p>
          <a:p>
            <a:pPr algn="ctr"/>
            <a:r>
              <a:rPr lang="uk-UA" sz="3200" i="1" dirty="0" smtClean="0">
                <a:solidFill>
                  <a:srgbClr val="0070C0"/>
                </a:solidFill>
              </a:rPr>
              <a:t>ВЕРЕСЕНЬ  2014 р.</a:t>
            </a:r>
            <a:endParaRPr lang="ru-RU" sz="32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28596" y="428604"/>
            <a:ext cx="5643602" cy="56436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          В </a:t>
            </a:r>
            <a:r>
              <a:rPr lang="ru-RU" sz="2400" dirty="0" err="1" smtClean="0">
                <a:solidFill>
                  <a:srgbClr val="002060"/>
                </a:solidFill>
              </a:rPr>
              <a:t>ці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осінні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сонячні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дні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виповнюється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річниця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пам’яті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музиканта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митця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вчителя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Михайла</a:t>
            </a:r>
            <a:r>
              <a:rPr lang="ru-RU" sz="2400" dirty="0" smtClean="0">
                <a:solidFill>
                  <a:srgbClr val="002060"/>
                </a:solidFill>
              </a:rPr>
              <a:t> Горошка, </a:t>
            </a:r>
            <a:r>
              <a:rPr lang="ru-RU" sz="2400" dirty="0" err="1" smtClean="0">
                <a:solidFill>
                  <a:srgbClr val="002060"/>
                </a:solidFill>
              </a:rPr>
              <a:t>який</a:t>
            </a:r>
            <a:r>
              <a:rPr lang="ru-RU" sz="2400" dirty="0" smtClean="0">
                <a:solidFill>
                  <a:srgbClr val="002060"/>
                </a:solidFill>
              </a:rPr>
              <a:t> все </a:t>
            </a:r>
            <a:r>
              <a:rPr lang="ru-RU" sz="2400" dirty="0" err="1" smtClean="0">
                <a:solidFill>
                  <a:srgbClr val="002060"/>
                </a:solidFill>
              </a:rPr>
              <a:t>своє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життя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присвятив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мистецтву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          Є люди, </a:t>
            </a:r>
            <a:r>
              <a:rPr lang="ru-RU" sz="2400" dirty="0" err="1" smtClean="0">
                <a:solidFill>
                  <a:srgbClr val="002060"/>
                </a:solidFill>
              </a:rPr>
              <a:t>що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своїми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ділами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своїми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творчими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досягненнями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живуть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після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смерті</a:t>
            </a:r>
            <a:r>
              <a:rPr lang="ru-RU" sz="24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         </a:t>
            </a:r>
            <a:r>
              <a:rPr lang="ru-RU" sz="2400" dirty="0" err="1" smtClean="0">
                <a:solidFill>
                  <a:srgbClr val="002060"/>
                </a:solidFill>
              </a:rPr>
              <a:t>Серед</a:t>
            </a:r>
            <a:r>
              <a:rPr lang="ru-RU" sz="2400" dirty="0" smtClean="0">
                <a:solidFill>
                  <a:srgbClr val="002060"/>
                </a:solidFill>
              </a:rPr>
              <a:t> таких – Михайло Горошко, </a:t>
            </a:r>
            <a:r>
              <a:rPr lang="ru-RU" sz="2400" dirty="0" err="1" smtClean="0">
                <a:solidFill>
                  <a:srgbClr val="002060"/>
                </a:solidFill>
              </a:rPr>
              <a:t>адже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сьогодні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його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колективи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працюють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дарують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музичне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мистецтво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гайсинчанам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виконують</a:t>
            </a:r>
            <a:r>
              <a:rPr lang="ru-RU" sz="2400" dirty="0" smtClean="0">
                <a:solidFill>
                  <a:srgbClr val="002060"/>
                </a:solidFill>
              </a:rPr>
              <a:t> твори в </a:t>
            </a:r>
            <a:r>
              <a:rPr lang="ru-RU" sz="2400" dirty="0" err="1" smtClean="0">
                <a:solidFill>
                  <a:srgbClr val="002060"/>
                </a:solidFill>
              </a:rPr>
              <a:t>його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обробці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endParaRPr lang="ru-RU" dirty="0"/>
          </a:p>
        </p:txBody>
      </p:sp>
      <p:pic>
        <p:nvPicPr>
          <p:cNvPr id="4" name="Picture 3" descr="http://itd3.mycdn.me/image?id=585647831530&amp;bid=585647831530&amp;t=13&amp;plc=WEB&amp;tkn=Gn_X5Y8aVGmYGEB02u88lRVQiM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785794"/>
            <a:ext cx="3154956" cy="471490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данные 4"/>
          <p:cNvSpPr/>
          <p:nvPr/>
        </p:nvSpPr>
        <p:spPr>
          <a:xfrm>
            <a:off x="2285984" y="428604"/>
            <a:ext cx="6858016" cy="51435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3" descr="http://itd3.mycdn.me/image?id=585663607018&amp;bid=585663607018&amp;t=13&amp;plc=WEB&amp;tkn=5C8j9TMl9-hZChgRKHn8M8js0_M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166"/>
            <a:ext cx="3429024" cy="5524539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Прямоугольник 3"/>
          <p:cNvSpPr/>
          <p:nvPr/>
        </p:nvSpPr>
        <p:spPr>
          <a:xfrm>
            <a:off x="3500430" y="714356"/>
            <a:ext cx="53578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Михайло Горошко </a:t>
            </a:r>
            <a:r>
              <a:rPr lang="ru-RU" sz="2800" dirty="0" err="1" smtClean="0">
                <a:solidFill>
                  <a:srgbClr val="002060"/>
                </a:solidFill>
              </a:rPr>
              <a:t>народився</a:t>
            </a:r>
            <a:r>
              <a:rPr lang="ru-RU" sz="2800" dirty="0" smtClean="0">
                <a:solidFill>
                  <a:srgbClr val="002060"/>
                </a:solidFill>
              </a:rPr>
              <a:t> в </a:t>
            </a:r>
            <a:r>
              <a:rPr lang="ru-RU" sz="2800" dirty="0" err="1" smtClean="0">
                <a:solidFill>
                  <a:srgbClr val="002060"/>
                </a:solidFill>
              </a:rPr>
              <a:t>селі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Передмірне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Лановецького</a:t>
            </a:r>
            <a:r>
              <a:rPr lang="ru-RU" sz="2800" dirty="0" smtClean="0">
                <a:solidFill>
                  <a:srgbClr val="002060"/>
                </a:solidFill>
              </a:rPr>
              <a:t> району </a:t>
            </a:r>
            <a:r>
              <a:rPr lang="ru-RU" sz="2800" dirty="0" err="1" smtClean="0">
                <a:solidFill>
                  <a:srgbClr val="002060"/>
                </a:solidFill>
              </a:rPr>
              <a:t>Тернопільської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області</a:t>
            </a:r>
            <a:r>
              <a:rPr lang="ru-RU" sz="2800" dirty="0" smtClean="0">
                <a:solidFill>
                  <a:srgbClr val="002060"/>
                </a:solidFill>
              </a:rPr>
              <a:t> в 1948 </a:t>
            </a:r>
            <a:r>
              <a:rPr lang="ru-RU" sz="2800" dirty="0" err="1" smtClean="0">
                <a:solidFill>
                  <a:srgbClr val="002060"/>
                </a:solidFill>
              </a:rPr>
              <a:t>році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  <a:r>
              <a:rPr lang="ru-RU" sz="2800" dirty="0" err="1" smtClean="0">
                <a:solidFill>
                  <a:srgbClr val="002060"/>
                </a:solidFill>
              </a:rPr>
              <a:t>Змалку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закоханий</a:t>
            </a:r>
            <a:r>
              <a:rPr lang="ru-RU" sz="2800" dirty="0" smtClean="0">
                <a:solidFill>
                  <a:srgbClr val="002060"/>
                </a:solidFill>
              </a:rPr>
              <a:t> в </a:t>
            </a:r>
            <a:r>
              <a:rPr lang="ru-RU" sz="2800" dirty="0" err="1" smtClean="0">
                <a:solidFill>
                  <a:srgbClr val="002060"/>
                </a:solidFill>
              </a:rPr>
              <a:t>чарівні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мелодійні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пісні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він</a:t>
            </a:r>
            <a:r>
              <a:rPr lang="ru-RU" sz="2800" dirty="0" smtClean="0">
                <a:solidFill>
                  <a:srgbClr val="002060"/>
                </a:solidFill>
              </a:rPr>
              <a:t> по </a:t>
            </a:r>
            <a:r>
              <a:rPr lang="ru-RU" sz="2800" dirty="0" err="1" smtClean="0">
                <a:solidFill>
                  <a:srgbClr val="002060"/>
                </a:solidFill>
              </a:rPr>
              <a:t>закінченні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школи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вступає</a:t>
            </a:r>
            <a:r>
              <a:rPr lang="ru-RU" sz="2800" dirty="0" smtClean="0">
                <a:solidFill>
                  <a:srgbClr val="002060"/>
                </a:solidFill>
              </a:rPr>
              <a:t> до педучилища, а </a:t>
            </a:r>
            <a:r>
              <a:rPr lang="ru-RU" sz="2800" dirty="0" err="1" smtClean="0">
                <a:solidFill>
                  <a:srgbClr val="002060"/>
                </a:solidFill>
              </a:rPr>
              <a:t>пізніше</a:t>
            </a:r>
            <a:r>
              <a:rPr lang="ru-RU" sz="2800" dirty="0" smtClean="0">
                <a:solidFill>
                  <a:srgbClr val="002060"/>
                </a:solidFill>
              </a:rPr>
              <a:t> – до </a:t>
            </a:r>
            <a:r>
              <a:rPr lang="ru-RU" sz="2800" dirty="0" err="1" smtClean="0">
                <a:solidFill>
                  <a:srgbClr val="002060"/>
                </a:solidFill>
              </a:rPr>
              <a:t>університету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td3.mycdn.me/image?id=585663598058&amp;bid=585663598058&amp;t=13&amp;plc=WEB&amp;tkn=oo9gwxB1llN4NkeSgaBpH8VhMT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2266308" cy="32861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4" descr="http://itd3.mycdn.me/image?id=585663603178&amp;bid=585663603178&amp;t=13&amp;plc=WEB&amp;tkn=7VFcG8LDSoPKm9SzPX3ovYtgl4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1285860"/>
            <a:ext cx="5400712" cy="40005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857224" y="5500702"/>
            <a:ext cx="81641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solidFill>
                  <a:srgbClr val="C00000"/>
                </a:solidFill>
              </a:rPr>
              <a:t>Усі  дороги починаються </a:t>
            </a:r>
          </a:p>
          <a:p>
            <a:pPr algn="ctr"/>
            <a:r>
              <a:rPr lang="uk-UA" sz="2800" b="1" i="1" dirty="0" smtClean="0">
                <a:solidFill>
                  <a:srgbClr val="C00000"/>
                </a:solidFill>
              </a:rPr>
              <a:t>з батьківського порогу…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http://itd3.mycdn.me/image?id=585663581418&amp;bid=585663581418&amp;t=13&amp;plc=WEB&amp;tkn=Lxam8cJF3pndPh-NBjkQCnx96W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09" y="214290"/>
            <a:ext cx="2741959" cy="41434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" name="Picture 14" descr="http://itd3.mycdn.me/image?id=585663586282&amp;bid=585663586282&amp;t=13&amp;plc=WEB&amp;tkn=Adn519987t2WtvniDdLg6DhWhL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357166"/>
            <a:ext cx="4539885" cy="29289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3857620" y="3857628"/>
            <a:ext cx="45720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err="1" smtClean="0">
                <a:solidFill>
                  <a:srgbClr val="002060"/>
                </a:solidFill>
              </a:rPr>
              <a:t>Життєві</a:t>
            </a:r>
            <a:r>
              <a:rPr lang="ru-RU" sz="3200" i="1" dirty="0" smtClean="0">
                <a:solidFill>
                  <a:srgbClr val="002060"/>
                </a:solidFill>
              </a:rPr>
              <a:t> дороги привели </a:t>
            </a:r>
            <a:r>
              <a:rPr lang="ru-RU" sz="3200" i="1" dirty="0" err="1" smtClean="0">
                <a:solidFill>
                  <a:srgbClr val="002060"/>
                </a:solidFill>
              </a:rPr>
              <a:t>його</a:t>
            </a:r>
            <a:r>
              <a:rPr lang="ru-RU" sz="3200" i="1" dirty="0" smtClean="0">
                <a:solidFill>
                  <a:srgbClr val="002060"/>
                </a:solidFill>
              </a:rPr>
              <a:t> до нас – на </a:t>
            </a:r>
            <a:r>
              <a:rPr lang="ru-RU" sz="3200" i="1" dirty="0" err="1" smtClean="0">
                <a:solidFill>
                  <a:srgbClr val="002060"/>
                </a:solidFill>
              </a:rPr>
              <a:t>Гайсинщину</a:t>
            </a:r>
            <a:r>
              <a:rPr lang="ru-RU" sz="3200" i="1" dirty="0" smtClean="0">
                <a:solidFill>
                  <a:srgbClr val="002060"/>
                </a:solidFill>
              </a:rPr>
              <a:t>, де </a:t>
            </a:r>
            <a:r>
              <a:rPr lang="ru-RU" sz="3200" i="1" dirty="0" err="1" smtClean="0">
                <a:solidFill>
                  <a:srgbClr val="002060"/>
                </a:solidFill>
              </a:rPr>
              <a:t>з</a:t>
            </a:r>
            <a:r>
              <a:rPr lang="ru-RU" sz="3200" i="1" dirty="0" smtClean="0">
                <a:solidFill>
                  <a:srgbClr val="002060"/>
                </a:solidFill>
              </a:rPr>
              <a:t> часом </a:t>
            </a:r>
            <a:r>
              <a:rPr lang="ru-RU" sz="3200" i="1" dirty="0" err="1" smtClean="0">
                <a:solidFill>
                  <a:srgbClr val="002060"/>
                </a:solidFill>
              </a:rPr>
              <a:t>пройшло</a:t>
            </a:r>
            <a:r>
              <a:rPr lang="ru-RU" sz="3200" i="1" dirty="0" smtClean="0">
                <a:solidFill>
                  <a:srgbClr val="002060"/>
                </a:solidFill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</a:rPr>
              <a:t>і</a:t>
            </a:r>
            <a:r>
              <a:rPr lang="ru-RU" sz="3200" i="1" dirty="0" smtClean="0">
                <a:solidFill>
                  <a:srgbClr val="002060"/>
                </a:solidFill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</a:rPr>
              <a:t>творче</a:t>
            </a:r>
            <a:r>
              <a:rPr lang="ru-RU" sz="3200" i="1" dirty="0" smtClean="0">
                <a:solidFill>
                  <a:srgbClr val="002060"/>
                </a:solidFill>
              </a:rPr>
              <a:t> </a:t>
            </a:r>
            <a:r>
              <a:rPr lang="ru-RU" sz="3200" i="1" dirty="0" err="1" smtClean="0">
                <a:solidFill>
                  <a:srgbClr val="002060"/>
                </a:solidFill>
              </a:rPr>
              <a:t>визнання</a:t>
            </a:r>
            <a:r>
              <a:rPr lang="ru-RU" sz="3200" i="1" dirty="0" smtClean="0">
                <a:solidFill>
                  <a:srgbClr val="002060"/>
                </a:solidFill>
              </a:rPr>
              <a:t>…</a:t>
            </a:r>
            <a:endParaRPr lang="ru-RU" sz="32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itd3.mycdn.me/image?id=585663218666&amp;bid=585663218666&amp;t=13&amp;plc=WEB&amp;tkn=9E1xdswBDm8vNSDATj3Xd75ZRHc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57166"/>
            <a:ext cx="2286016" cy="3530626"/>
          </a:xfrm>
          <a:prstGeom prst="rect">
            <a:avLst/>
          </a:prstGeom>
          <a:noFill/>
        </p:spPr>
      </p:pic>
      <p:pic>
        <p:nvPicPr>
          <p:cNvPr id="3" name="Picture 4" descr="http://itd3.mycdn.me/image?id=585663207914&amp;bid=585663207914&amp;t=13&amp;plc=WEB&amp;tkn=CsMiL5qlEfbT-8tLgxlhJNJs9kk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1000108"/>
            <a:ext cx="2214578" cy="3567933"/>
          </a:xfrm>
          <a:prstGeom prst="rect">
            <a:avLst/>
          </a:prstGeom>
          <a:noFill/>
        </p:spPr>
      </p:pic>
      <p:pic>
        <p:nvPicPr>
          <p:cNvPr id="4" name="Picture 5" descr="http://itd3.mycdn.me/image?id=585663187434&amp;bid=585663187434&amp;t=13&amp;plc=WEB&amp;tkn=rtTANdYT0frw5h_v3NjmlBJ3miM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14942" y="428604"/>
            <a:ext cx="2571768" cy="340045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357422" y="5000636"/>
            <a:ext cx="457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Батьки </a:t>
            </a:r>
            <a:r>
              <a:rPr lang="ru-RU" sz="2000" b="1" dirty="0" err="1">
                <a:solidFill>
                  <a:srgbClr val="C00000"/>
                </a:solidFill>
              </a:rPr>
              <a:t>і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діти</a:t>
            </a:r>
            <a:r>
              <a:rPr lang="ru-RU" sz="2000" b="1" dirty="0">
                <a:solidFill>
                  <a:srgbClr val="C00000"/>
                </a:solidFill>
              </a:rPr>
              <a:t> — </a:t>
            </a:r>
            <a:r>
              <a:rPr lang="ru-RU" sz="2000" b="1" dirty="0" err="1">
                <a:solidFill>
                  <a:srgbClr val="C00000"/>
                </a:solidFill>
              </a:rPr>
              <a:t>це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любов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і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сльози</a:t>
            </a:r>
            <a:r>
              <a:rPr lang="ru-RU" sz="2000" b="1" dirty="0">
                <a:solidFill>
                  <a:srgbClr val="C00000"/>
                </a:solidFill>
              </a:rPr>
              <a:t>,</a:t>
            </a:r>
            <a:r>
              <a:rPr lang="ru-RU" sz="2000" b="1" dirty="0" smtClean="0">
                <a:solidFill>
                  <a:srgbClr val="C00000"/>
                </a:solidFill>
              </a:rPr>
              <a:t/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>
                <a:solidFill>
                  <a:srgbClr val="C00000"/>
                </a:solidFill>
              </a:rPr>
              <a:t>Це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вічне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щастя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і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одвічний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біль</a:t>
            </a:r>
            <a:r>
              <a:rPr lang="ru-RU" sz="2000" b="1" dirty="0">
                <a:solidFill>
                  <a:srgbClr val="C00000"/>
                </a:solidFill>
              </a:rPr>
              <a:t>.</a:t>
            </a:r>
            <a:r>
              <a:rPr lang="ru-RU" sz="2000" b="1" dirty="0" smtClean="0">
                <a:solidFill>
                  <a:srgbClr val="C00000"/>
                </a:solidFill>
              </a:rPr>
              <a:t/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err="1">
                <a:solidFill>
                  <a:srgbClr val="C00000"/>
                </a:solidFill>
              </a:rPr>
              <a:t>Це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сонце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і</a:t>
            </a:r>
            <a:r>
              <a:rPr lang="ru-RU" sz="2000" b="1" dirty="0">
                <a:solidFill>
                  <a:srgbClr val="C00000"/>
                </a:solidFill>
              </a:rPr>
              <a:t> тепло, </a:t>
            </a:r>
            <a:r>
              <a:rPr lang="ru-RU" sz="2000" b="1" dirty="0" err="1">
                <a:solidFill>
                  <a:srgbClr val="C00000"/>
                </a:solidFill>
              </a:rPr>
              <a:t>сніги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й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морози</a:t>
            </a:r>
            <a:r>
              <a:rPr lang="ru-RU" sz="2000" b="1" dirty="0">
                <a:solidFill>
                  <a:srgbClr val="C00000"/>
                </a:solidFill>
              </a:rPr>
              <a:t>,</a:t>
            </a:r>
            <a:r>
              <a:rPr lang="ru-RU" sz="2000" b="1" dirty="0" smtClean="0">
                <a:solidFill>
                  <a:srgbClr val="C00000"/>
                </a:solidFill>
              </a:rPr>
              <a:t/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>
                <a:solidFill>
                  <a:srgbClr val="C00000"/>
                </a:solidFill>
              </a:rPr>
              <a:t>Мед на </a:t>
            </a:r>
            <a:r>
              <a:rPr lang="ru-RU" sz="2000" b="1" dirty="0" err="1">
                <a:solidFill>
                  <a:srgbClr val="C00000"/>
                </a:solidFill>
              </a:rPr>
              <a:t>вуста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й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на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вічні</a:t>
            </a:r>
            <a:r>
              <a:rPr lang="ru-RU" sz="2000" b="1" dirty="0">
                <a:solidFill>
                  <a:srgbClr val="C00000"/>
                </a:solidFill>
              </a:rPr>
              <a:t> рани </a:t>
            </a:r>
            <a:r>
              <a:rPr lang="ru-RU" sz="2000" b="1" dirty="0" err="1">
                <a:solidFill>
                  <a:srgbClr val="C00000"/>
                </a:solidFill>
              </a:rPr>
              <a:t>сіль</a:t>
            </a:r>
            <a:r>
              <a:rPr lang="ru-RU" sz="20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4348" y="4572008"/>
            <a:ext cx="13289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М.Д.ГОРОШКО  ЗІ СВОЇМИ ДІТКАМИ – АНДРІЙКОМ ТА ОКСАНКОЮ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tp://itd3.mycdn.me/image?id=585663077354&amp;bid=585663077354&amp;t=13&amp;plc=WEB&amp;tkn=74p70WIEStdWOL9k9HN-MAeVBE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3425491" cy="464344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Picture 8" descr="http://itd3.mycdn.me/image?id=585663054826&amp;bid=585663054826&amp;t=13&amp;plc=WEB&amp;tkn=nDKCo6dzWRlTdepvYuTDU8-1cl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7714" y="642918"/>
            <a:ext cx="5556286" cy="40005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57158" y="5572140"/>
            <a:ext cx="8928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ПЕРЕДАМ  ТОБІ  Я ,  СИНУ. Я МЕЛОДІЮ ЄДИНУ...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http://itd3.mycdn.me/image?id=585664796650&amp;bid=585664796650&amp;t=13&amp;plc=WEB&amp;tkn=XFdEbfL_UDnWb1UHAGed-BPLM-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28604"/>
            <a:ext cx="3714776" cy="608810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286248" y="857232"/>
            <a:ext cx="464347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C00000"/>
                </a:solidFill>
              </a:rPr>
              <a:t>Їх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ніжні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співи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можуть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оживити</a:t>
            </a:r>
            <a:r>
              <a:rPr lang="ru-RU" sz="3200" dirty="0" smtClean="0">
                <a:solidFill>
                  <a:srgbClr val="C00000"/>
                </a:solidFill>
              </a:rPr>
              <a:t>,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 Вони у рай </a:t>
            </a:r>
            <a:r>
              <a:rPr lang="ru-RU" sz="3200" dirty="0" err="1" smtClean="0">
                <a:solidFill>
                  <a:srgbClr val="C00000"/>
                </a:solidFill>
              </a:rPr>
              <a:t>прямісінько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несуть</a:t>
            </a:r>
            <a:r>
              <a:rPr lang="ru-RU" sz="3200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 А як же </a:t>
            </a:r>
            <a:r>
              <a:rPr lang="ru-RU" sz="3200" dirty="0" err="1" smtClean="0">
                <a:solidFill>
                  <a:srgbClr val="C00000"/>
                </a:solidFill>
              </a:rPr>
              <a:t>ллються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їхні</a:t>
            </a:r>
            <a:r>
              <a:rPr lang="ru-RU" sz="3200" dirty="0" smtClean="0">
                <a:solidFill>
                  <a:srgbClr val="C00000"/>
                </a:solidFill>
              </a:rPr>
              <a:t> голосочки, 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 І </a:t>
            </a:r>
            <a:r>
              <a:rPr lang="ru-RU" sz="3200" dirty="0" err="1" smtClean="0">
                <a:solidFill>
                  <a:srgbClr val="C00000"/>
                </a:solidFill>
              </a:rPr>
              <a:t>будять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найщиріші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почуття</a:t>
            </a:r>
            <a:r>
              <a:rPr lang="ru-RU" sz="3200" dirty="0" smtClean="0">
                <a:solidFill>
                  <a:srgbClr val="C00000"/>
                </a:solidFill>
              </a:rPr>
              <a:t>.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ttp://itd3.mycdn.me/image?id=585663042282&amp;bid=585663042282&amp;t=13&amp;plc=WEB&amp;tkn=xQ3q2WtN5mKv6wazI5LYWDDhgo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5017722" cy="3357586"/>
          </a:xfrm>
          <a:prstGeom prst="rect">
            <a:avLst/>
          </a:prstGeom>
          <a:noFill/>
        </p:spPr>
      </p:pic>
      <p:pic>
        <p:nvPicPr>
          <p:cNvPr id="3" name="Picture 4" descr="http://itd3.mycdn.me/image?id=585663101162&amp;bid=585663101162&amp;t=13&amp;plc=WEB&amp;tkn=fEwQInAmsEGzFGvFL9zDFVncdA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2606" y="3286124"/>
            <a:ext cx="4551394" cy="335758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57158" y="3857628"/>
            <a:ext cx="42148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rgbClr val="C00000"/>
                </a:solidFill>
              </a:rPr>
              <a:t>УСІ  МОВЧАТЬ, </a:t>
            </a:r>
          </a:p>
          <a:p>
            <a:pPr algn="ctr"/>
            <a:r>
              <a:rPr lang="uk-UA" sz="3200" b="1" dirty="0" smtClean="0">
                <a:solidFill>
                  <a:srgbClr val="C00000"/>
                </a:solidFill>
              </a:rPr>
              <a:t>КОЛИ  СПІВАЄ  ХОР!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</TotalTime>
  <Words>396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15</cp:revision>
  <dcterms:created xsi:type="dcterms:W3CDTF">2014-09-09T18:19:06Z</dcterms:created>
  <dcterms:modified xsi:type="dcterms:W3CDTF">2014-09-09T20:41:35Z</dcterms:modified>
</cp:coreProperties>
</file>